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6" d="100"/>
          <a:sy n="66" d="100"/>
        </p:scale>
        <p:origin x="-45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76507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46116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01093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90189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99789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6619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11619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0285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28331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63338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06603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BC7636-76EE-5249-8FDF-D3A9CD80E209}" type="datetimeFigureOut">
              <a:rPr lang="en-US" smtClean="0"/>
              <a:t>2/19/2013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5524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4513" y="3428999"/>
            <a:ext cx="1903882" cy="2934368"/>
          </a:xfrm>
        </p:spPr>
        <p:txBody>
          <a:bodyPr>
            <a:normAutofit fontScale="90000"/>
          </a:bodyPr>
          <a:lstStyle/>
          <a:p>
            <a:r>
              <a:rPr lang="en-US" sz="2800" dirty="0" smtClean="0"/>
              <a:t>Newspaper </a:t>
            </a:r>
            <a:r>
              <a:rPr lang="en-US" sz="2800" dirty="0" smtClean="0"/>
              <a:t>Account</a:t>
            </a:r>
            <a:br>
              <a:rPr lang="en-US" sz="2800" dirty="0" smtClean="0"/>
            </a:br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en-US" sz="1600" dirty="0" smtClean="0"/>
              <a:t>Write as though you were a reporter on the scene of an actual disaster</a:t>
            </a:r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en-US" sz="2800" dirty="0"/>
              <a:t/>
            </a:r>
            <a:br>
              <a:rPr lang="en-US" sz="2800" dirty="0"/>
            </a:br>
            <a:endParaRPr lang="en-US" sz="2800" dirty="0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6617662" y="273197"/>
            <a:ext cx="2526337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Front</a:t>
            </a:r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6170523" y="0"/>
            <a:ext cx="0" cy="68580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3040548" y="-7905"/>
            <a:ext cx="0" cy="68580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Rounded Rectangle 5"/>
          <p:cNvSpPr/>
          <p:nvPr/>
        </p:nvSpPr>
        <p:spPr>
          <a:xfrm>
            <a:off x="6313714" y="273197"/>
            <a:ext cx="2711414" cy="1893931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ounded Rectangle 9"/>
          <p:cNvSpPr/>
          <p:nvPr/>
        </p:nvSpPr>
        <p:spPr>
          <a:xfrm>
            <a:off x="3149600" y="273198"/>
            <a:ext cx="2917371" cy="189393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itle 1"/>
          <p:cNvSpPr txBox="1">
            <a:spLocks/>
          </p:cNvSpPr>
          <p:nvPr/>
        </p:nvSpPr>
        <p:spPr>
          <a:xfrm>
            <a:off x="3755970" y="768096"/>
            <a:ext cx="1707326" cy="975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1800" dirty="0" smtClean="0"/>
              <a:t>Free Choice:</a:t>
            </a:r>
          </a:p>
          <a:p>
            <a:r>
              <a:rPr lang="en-US" sz="1800" dirty="0" smtClean="0"/>
              <a:t>Choose One:</a:t>
            </a:r>
            <a:endParaRPr lang="en-US" sz="1800" dirty="0"/>
          </a:p>
        </p:txBody>
      </p:sp>
      <p:sp>
        <p:nvSpPr>
          <p:cNvPr id="12" name="Title 1"/>
          <p:cNvSpPr txBox="1">
            <a:spLocks/>
          </p:cNvSpPr>
          <p:nvPr/>
        </p:nvSpPr>
        <p:spPr>
          <a:xfrm>
            <a:off x="6845585" y="557784"/>
            <a:ext cx="1707326" cy="71780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400" dirty="0" smtClean="0"/>
              <a:t>Title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3438144" y="2670048"/>
            <a:ext cx="2424217" cy="36933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Obituary</a:t>
            </a:r>
          </a:p>
          <a:p>
            <a:endParaRPr lang="en-US" dirty="0"/>
          </a:p>
          <a:p>
            <a:r>
              <a:rPr lang="en-US" dirty="0" smtClean="0"/>
              <a:t>OR</a:t>
            </a:r>
          </a:p>
          <a:p>
            <a:endParaRPr lang="en-US" dirty="0"/>
          </a:p>
          <a:p>
            <a:r>
              <a:rPr lang="en-US" dirty="0" smtClean="0"/>
              <a:t>Interview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OR</a:t>
            </a:r>
          </a:p>
          <a:p>
            <a:endParaRPr lang="en-US" dirty="0"/>
          </a:p>
          <a:p>
            <a:r>
              <a:rPr lang="en-US" dirty="0" smtClean="0"/>
              <a:t>Journal Entry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5" name="Rounded Rectangle 14"/>
          <p:cNvSpPr/>
          <p:nvPr/>
        </p:nvSpPr>
        <p:spPr>
          <a:xfrm>
            <a:off x="145143" y="2186705"/>
            <a:ext cx="2774826" cy="946966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TextBox 16"/>
          <p:cNvSpPr txBox="1"/>
          <p:nvPr/>
        </p:nvSpPr>
        <p:spPr>
          <a:xfrm>
            <a:off x="304800" y="2478585"/>
            <a:ext cx="24529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Title of News Account</a:t>
            </a:r>
            <a:endParaRPr lang="en-US" dirty="0"/>
          </a:p>
        </p:txBody>
      </p:sp>
      <p:sp>
        <p:nvSpPr>
          <p:cNvPr id="18" name="TextBox 17"/>
          <p:cNvSpPr txBox="1"/>
          <p:nvPr/>
        </p:nvSpPr>
        <p:spPr>
          <a:xfrm>
            <a:off x="6995160" y="1554480"/>
            <a:ext cx="1557751" cy="3657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By Your Name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70650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37180" y="2642616"/>
            <a:ext cx="2278004" cy="3712463"/>
          </a:xfrm>
        </p:spPr>
        <p:txBody>
          <a:bodyPr>
            <a:normAutofit/>
          </a:bodyPr>
          <a:lstStyle/>
          <a:p>
            <a:r>
              <a:rPr lang="en-US" dirty="0" smtClean="0"/>
              <a:t>Put</a:t>
            </a:r>
            <a:br>
              <a:rPr lang="en-US" dirty="0" smtClean="0"/>
            </a:br>
            <a:r>
              <a:rPr lang="en-US" dirty="0" smtClean="0"/>
              <a:t>Escape</a:t>
            </a:r>
            <a:br>
              <a:rPr lang="en-US" dirty="0" smtClean="0"/>
            </a:br>
            <a:r>
              <a:rPr lang="en-US" dirty="0" smtClean="0"/>
              <a:t>Plan</a:t>
            </a:r>
            <a:br>
              <a:rPr lang="en-US" dirty="0" smtClean="0"/>
            </a:br>
            <a:r>
              <a:rPr lang="en-US" dirty="0" smtClean="0"/>
              <a:t>Here</a:t>
            </a: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3755970" y="273197"/>
            <a:ext cx="4949118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6170523" y="0"/>
            <a:ext cx="0" cy="68580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3040548" y="-7905"/>
            <a:ext cx="0" cy="68580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Rounded Rectangle 9"/>
          <p:cNvSpPr/>
          <p:nvPr/>
        </p:nvSpPr>
        <p:spPr>
          <a:xfrm>
            <a:off x="6408267" y="1655481"/>
            <a:ext cx="2505456" cy="82181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6400801" y="1751075"/>
            <a:ext cx="2512922" cy="6384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47500" lnSpcReduction="20000"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Building a </a:t>
            </a:r>
          </a:p>
          <a:p>
            <a:r>
              <a:rPr lang="en-US" dirty="0" smtClean="0"/>
              <a:t>Survival Kit</a:t>
            </a:r>
            <a:endParaRPr lang="en-US" dirty="0"/>
          </a:p>
        </p:txBody>
      </p:sp>
      <p:sp>
        <p:nvSpPr>
          <p:cNvPr id="9" name="Rounded Rectangle 8"/>
          <p:cNvSpPr/>
          <p:nvPr/>
        </p:nvSpPr>
        <p:spPr>
          <a:xfrm>
            <a:off x="3305947" y="1674500"/>
            <a:ext cx="2659424" cy="82181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3493008" y="1743222"/>
            <a:ext cx="216712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How to Survive a</a:t>
            </a:r>
          </a:p>
          <a:p>
            <a:pPr algn="ctr"/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11" name="Rounded Rectangle 10"/>
          <p:cNvSpPr/>
          <p:nvPr/>
        </p:nvSpPr>
        <p:spPr>
          <a:xfrm>
            <a:off x="230515" y="273197"/>
            <a:ext cx="2505456" cy="2116355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466343" y="603504"/>
            <a:ext cx="2001085" cy="16466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Have an</a:t>
            </a:r>
          </a:p>
          <a:p>
            <a:r>
              <a:rPr lang="en-US" dirty="0" smtClean="0"/>
              <a:t>Escape Plan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sz="1100" dirty="0" smtClean="0"/>
              <a:t>Describe here</a:t>
            </a:r>
            <a:endParaRPr lang="en-US" sz="1100" dirty="0"/>
          </a:p>
        </p:txBody>
      </p:sp>
      <p:sp>
        <p:nvSpPr>
          <p:cNvPr id="12" name="TextBox 11"/>
          <p:cNvSpPr txBox="1"/>
          <p:nvPr/>
        </p:nvSpPr>
        <p:spPr>
          <a:xfrm>
            <a:off x="6565392" y="2642616"/>
            <a:ext cx="2348331" cy="36933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Provide info on what to include in a survival kit.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Explain what to include and why.  How will it help you?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3493008" y="2862072"/>
            <a:ext cx="2167128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Research how to survive. . . .</a:t>
            </a:r>
          </a:p>
          <a:p>
            <a:endParaRPr lang="en-US" dirty="0"/>
          </a:p>
          <a:p>
            <a:r>
              <a:rPr lang="en-US" dirty="0" smtClean="0"/>
              <a:t>Give detailed, step by step </a:t>
            </a:r>
            <a:r>
              <a:rPr lang="en-US" dirty="0" err="1" smtClean="0"/>
              <a:t>insturctions</a:t>
            </a:r>
            <a:r>
              <a:rPr lang="en-US" dirty="0" smtClean="0"/>
              <a:t> on what to do in case of your natural disaster.</a:t>
            </a:r>
          </a:p>
          <a:p>
            <a:endParaRPr lang="en-US" dirty="0"/>
          </a:p>
          <a:p>
            <a:r>
              <a:rPr lang="en-US" dirty="0" smtClean="0"/>
              <a:t>First,</a:t>
            </a:r>
          </a:p>
          <a:p>
            <a:r>
              <a:rPr lang="en-US" dirty="0" smtClean="0"/>
              <a:t>Then,</a:t>
            </a:r>
          </a:p>
          <a:p>
            <a:r>
              <a:rPr lang="en-US" dirty="0" smtClean="0"/>
              <a:t>Next,</a:t>
            </a:r>
          </a:p>
        </p:txBody>
      </p:sp>
    </p:spTree>
    <p:extLst>
      <p:ext uri="{BB962C8B-B14F-4D97-AF65-F5344CB8AC3E}">
        <p14:creationId xmlns:p14="http://schemas.microsoft.com/office/powerpoint/2010/main" val="11450304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80</TotalTime>
  <Words>95</Words>
  <Application>Microsoft Office PowerPoint</Application>
  <PresentationFormat>On-screen Show (4:3)</PresentationFormat>
  <Paragraphs>45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Newspaper Account  Write as though you were a reporter on the scene of an actual disaster  </vt:lpstr>
      <vt:lpstr>Put Escape Plan Here</vt:lpstr>
    </vt:vector>
  </TitlesOfParts>
  <Company>Albion Middle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Inside Flap</dc:title>
  <dc:creator>Chelsi Nielsen</dc:creator>
  <cp:lastModifiedBy>Bates, Marianne</cp:lastModifiedBy>
  <cp:revision>7</cp:revision>
  <dcterms:created xsi:type="dcterms:W3CDTF">2012-10-15T16:17:25Z</dcterms:created>
  <dcterms:modified xsi:type="dcterms:W3CDTF">2013-02-19T21:39:46Z</dcterms:modified>
</cp:coreProperties>
</file>

<file path=docProps/thumbnail.jpeg>
</file>